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4"/>
  </p:normalViewPr>
  <p:slideViewPr>
    <p:cSldViewPr snapToGrid="0">
      <p:cViewPr varScale="1">
        <p:scale>
          <a:sx n="59" d="100"/>
          <a:sy n="59" d="100"/>
        </p:scale>
        <p:origin x="3080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A6E8-7EC5-2047-B17D-337352A32FEA}" type="datetimeFigureOut">
              <a:rPr kumimoji="1" lang="ja-JP" altLang="en-US" smtClean="0"/>
              <a:t>2024/12/31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61C2-D086-6D46-BB97-BFF3F29A5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076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A6E8-7EC5-2047-B17D-337352A32FEA}" type="datetimeFigureOut">
              <a:rPr kumimoji="1" lang="ja-JP" altLang="en-US" smtClean="0"/>
              <a:t>2024/12/31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61C2-D086-6D46-BB97-BFF3F29A5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63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A6E8-7EC5-2047-B17D-337352A32FEA}" type="datetimeFigureOut">
              <a:rPr kumimoji="1" lang="ja-JP" altLang="en-US" smtClean="0"/>
              <a:t>2024/12/31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61C2-D086-6D46-BB97-BFF3F29A5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220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A6E8-7EC5-2047-B17D-337352A32FEA}" type="datetimeFigureOut">
              <a:rPr kumimoji="1" lang="ja-JP" altLang="en-US" smtClean="0"/>
              <a:t>2024/12/31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61C2-D086-6D46-BB97-BFF3F29A5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88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A6E8-7EC5-2047-B17D-337352A32FEA}" type="datetimeFigureOut">
              <a:rPr kumimoji="1" lang="ja-JP" altLang="en-US" smtClean="0"/>
              <a:t>2024/12/31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61C2-D086-6D46-BB97-BFF3F29A5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2246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A6E8-7EC5-2047-B17D-337352A32FEA}" type="datetimeFigureOut">
              <a:rPr kumimoji="1" lang="ja-JP" altLang="en-US" smtClean="0"/>
              <a:t>2024/12/31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61C2-D086-6D46-BB97-BFF3F29A5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37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A6E8-7EC5-2047-B17D-337352A32FEA}" type="datetimeFigureOut">
              <a:rPr kumimoji="1" lang="ja-JP" altLang="en-US" smtClean="0"/>
              <a:t>2024/12/31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61C2-D086-6D46-BB97-BFF3F29A5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7974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A6E8-7EC5-2047-B17D-337352A32FEA}" type="datetimeFigureOut">
              <a:rPr kumimoji="1" lang="ja-JP" altLang="en-US" smtClean="0"/>
              <a:t>2024/12/31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61C2-D086-6D46-BB97-BFF3F29A5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574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A6E8-7EC5-2047-B17D-337352A32FEA}" type="datetimeFigureOut">
              <a:rPr kumimoji="1" lang="ja-JP" altLang="en-US" smtClean="0"/>
              <a:t>2024/12/31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61C2-D086-6D46-BB97-BFF3F29A5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073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A6E8-7EC5-2047-B17D-337352A32FEA}" type="datetimeFigureOut">
              <a:rPr kumimoji="1" lang="ja-JP" altLang="en-US" smtClean="0"/>
              <a:t>2024/12/31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61C2-D086-6D46-BB97-BFF3F29A5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788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A6E8-7EC5-2047-B17D-337352A32FEA}" type="datetimeFigureOut">
              <a:rPr kumimoji="1" lang="ja-JP" altLang="en-US" smtClean="0"/>
              <a:t>2024/12/31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61C2-D086-6D46-BB97-BFF3F29A5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8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D3A6E8-7EC5-2047-B17D-337352A32FEA}" type="datetimeFigureOut">
              <a:rPr kumimoji="1" lang="ja-JP" altLang="en-US" smtClean="0"/>
              <a:t>2024/12/31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7F61C2-D086-6D46-BB97-BFF3F29A5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237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24289122-7F95-B042-4106-A98DE5259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601199" cy="1424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51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0</Words>
  <Application>Microsoft Macintosh PowerPoint</Application>
  <PresentationFormat>A3 297x420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櫻井正剛</dc:creator>
  <cp:lastModifiedBy>櫻井正剛</cp:lastModifiedBy>
  <cp:revision>1</cp:revision>
  <cp:lastPrinted>2024-12-31T02:19:36Z</cp:lastPrinted>
  <dcterms:created xsi:type="dcterms:W3CDTF">2024-12-31T02:18:13Z</dcterms:created>
  <dcterms:modified xsi:type="dcterms:W3CDTF">2024-12-31T02:56:08Z</dcterms:modified>
</cp:coreProperties>
</file>